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F181AD-2E48-E44D-8AEB-DD56D1AFF10A}" v="5" dt="2025-10-28T17:58:25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6"/>
    <p:restoredTop sz="94694"/>
  </p:normalViewPr>
  <p:slideViewPr>
    <p:cSldViewPr snapToGrid="0" snapToObjects="1">
      <p:cViewPr varScale="1">
        <p:scale>
          <a:sx n="106" d="100"/>
          <a:sy n="106" d="100"/>
        </p:scale>
        <p:origin x="208" y="6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8:25.132" v="4"/>
      <pc:docMkLst>
        <pc:docMk/>
      </pc:docMkLst>
      <pc:sldMasterChg chg="setBg">
        <pc:chgData name="Brothers, Jeffrey" userId="6e40b7f0-f92e-4e9a-ad33-0e5d6a61616b" providerId="ADAL" clId="{0D4C7DFF-6A03-55F5-B049-D1EB275DC57B}" dt="2025-10-28T17:58:25.132" v="4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90446"/>
            <a:ext cx="8991600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1600201"/>
            <a:ext cx="899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16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0400" y="6356351"/>
            <a:ext cx="325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C5C5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16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C5C5A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E7707-A7A0-E2AC-97C1-653024D62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1E557-31A9-234A-57A6-4B2191E25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2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3A7B5A-E7C1-DA59-DA5F-F21043747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D44B37-1CBA-C7A6-9C04-B2DF6B4390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8D2DFB-2ED9-9596-A9EF-B51CDA36BCC7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8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C23100-B5C1-7751-1EE4-BB399064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DB9CE5E-390C-38DD-CEA2-800740A2801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2412C6-C8B4-1C9C-B067-72F5846AE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88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2025-10-28T17:58:25Z</dcterms:modified>
</cp:coreProperties>
</file>